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301" r:id="rId3"/>
    <p:sldId id="349" r:id="rId4"/>
    <p:sldId id="299" r:id="rId5"/>
    <p:sldId id="331" r:id="rId6"/>
    <p:sldId id="352" r:id="rId7"/>
    <p:sldId id="350" r:id="rId8"/>
    <p:sldId id="353" r:id="rId9"/>
    <p:sldId id="302" r:id="rId10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19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0514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1866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latin typeface="Courier New" pitchFamily="49" charset="0"/>
                <a:cs typeface="Courier New" pitchFamily="49" charset="0"/>
              </a:rPr>
              <a:t>Our Application Under Test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79DEEAC-C785-974E-B109-AA51A0510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304800"/>
            <a:ext cx="5575204" cy="62484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9B03A9-5ACB-034F-91D7-D05E19AF3AF1}"/>
              </a:ext>
            </a:extLst>
          </p:cNvPr>
          <p:cNvSpPr/>
          <p:nvPr/>
        </p:nvSpPr>
        <p:spPr>
          <a:xfrm>
            <a:off x="152400" y="228600"/>
            <a:ext cx="8763000" cy="1752600"/>
          </a:xfrm>
          <a:prstGeom prst="rect">
            <a:avLst/>
          </a:prstGeom>
          <a:noFill/>
          <a:ln w="63500" cmpd="sng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Create a user with</a:t>
            </a:r>
          </a:p>
          <a:p>
            <a:pPr algn="r"/>
            <a:r>
              <a:rPr lang="en-US" dirty="0">
                <a:solidFill>
                  <a:schemeClr val="tx1"/>
                </a:solidFill>
              </a:rPr>
              <a:t> Master Token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52DE81-ADC2-F64D-BE50-7079FCE9A891}"/>
              </a:ext>
            </a:extLst>
          </p:cNvPr>
          <p:cNvSpPr/>
          <p:nvPr/>
        </p:nvSpPr>
        <p:spPr>
          <a:xfrm>
            <a:off x="152400" y="228599"/>
            <a:ext cx="8763000" cy="2971801"/>
          </a:xfrm>
          <a:prstGeom prst="rect">
            <a:avLst/>
          </a:prstGeom>
          <a:noFill/>
          <a:ln w="63500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r>
              <a:rPr lang="en-US" dirty="0">
                <a:solidFill>
                  <a:schemeClr val="tx1"/>
                </a:solidFill>
              </a:rPr>
              <a:t>Users creates an </a:t>
            </a:r>
          </a:p>
          <a:p>
            <a:pPr algn="r"/>
            <a:r>
              <a:rPr lang="en-US" dirty="0" err="1">
                <a:solidFill>
                  <a:schemeClr val="tx1"/>
                </a:solidFill>
              </a:rPr>
              <a:t>auth</a:t>
            </a:r>
            <a:r>
              <a:rPr lang="en-US" dirty="0">
                <a:solidFill>
                  <a:schemeClr val="tx1"/>
                </a:solidFill>
              </a:rPr>
              <a:t> token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01F647-3F9E-4A42-B0F8-EF638B1989E3}"/>
              </a:ext>
            </a:extLst>
          </p:cNvPr>
          <p:cNvSpPr/>
          <p:nvPr/>
        </p:nvSpPr>
        <p:spPr>
          <a:xfrm>
            <a:off x="152400" y="3200400"/>
            <a:ext cx="8763000" cy="3429001"/>
          </a:xfrm>
          <a:prstGeom prst="rect">
            <a:avLst/>
          </a:prstGeom>
          <a:noFill/>
          <a:ln w="6350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Use that </a:t>
            </a:r>
            <a:r>
              <a:rPr lang="en-US" dirty="0" err="1">
                <a:solidFill>
                  <a:schemeClr val="tx1"/>
                </a:solidFill>
              </a:rPr>
              <a:t>auth</a:t>
            </a:r>
            <a:r>
              <a:rPr lang="en-US" dirty="0">
                <a:solidFill>
                  <a:schemeClr val="tx1"/>
                </a:solidFill>
              </a:rPr>
              <a:t> token</a:t>
            </a:r>
          </a:p>
          <a:p>
            <a:pPr algn="r"/>
            <a:r>
              <a:rPr lang="en-US" dirty="0">
                <a:solidFill>
                  <a:schemeClr val="tx1"/>
                </a:solidFill>
              </a:rPr>
              <a:t>to invoke all the  </a:t>
            </a:r>
          </a:p>
          <a:p>
            <a:pPr algn="r"/>
            <a:r>
              <a:rPr lang="en-US" dirty="0">
                <a:solidFill>
                  <a:schemeClr val="tx1"/>
                </a:solidFill>
              </a:rPr>
              <a:t>other endpoints</a:t>
            </a:r>
          </a:p>
        </p:txBody>
      </p:sp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1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The fun part…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200" y="1371600"/>
            <a:ext cx="4572000" cy="5105400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MongoDB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Node and NPM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Robo3T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Postman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An editor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The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41C45C-5139-E04F-A58C-830351913D7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008" y="1676400"/>
            <a:ext cx="3277985" cy="404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Up and running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8599" y="1143000"/>
            <a:ext cx="4808517" cy="4178300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Pull the latest from the repo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Open in your editor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install”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run dev”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41F60-C276-5F48-97D0-FB512A06B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00200"/>
            <a:ext cx="3077762" cy="431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04800"/>
            <a:ext cx="68580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Postman Collection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0" y="1295400"/>
            <a:ext cx="4255168" cy="525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Create a User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Create an admin user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Create an 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Auth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 Token for both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Postman Variables</a:t>
            </a:r>
          </a:p>
          <a:p>
            <a:pPr marL="0" indent="0">
              <a:buNone/>
            </a:pPr>
            <a:endParaRPr lang="en-GB" sz="56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D57F07-5042-4345-A878-D8009CB2C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288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0" y="304800"/>
            <a:ext cx="50292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Documentation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0" y="1371600"/>
            <a:ext cx="4255168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Courier New" pitchFamily="49" charset="0"/>
                <a:cs typeface="Courier New" pitchFamily="49" charset="0"/>
              </a:rPr>
              <a:t>Autogenerated docs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An important operability win!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run docs”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 project with actual docs!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AC3900-7713-404E-9F7D-699A2D8AC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981200"/>
            <a:ext cx="3581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6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Testing feedback?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7" y="1066800"/>
            <a:ext cx="3276600" cy="5474732"/>
          </a:xfrm>
        </p:spPr>
        <p:txBody>
          <a:bodyPr>
            <a:noAutofit/>
          </a:bodyPr>
          <a:lstStyle/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Anyone do any testing?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Managed to operate the app?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Bugs found?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Insights to share?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Burning questions?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Terrified?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F84135-53B7-B744-8D74-3C45C4207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006" y="1981200"/>
            <a:ext cx="4695537" cy="351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For familiarity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7" y="1066800"/>
            <a:ext cx="3276600" cy="5474732"/>
          </a:xfrm>
        </p:spPr>
        <p:txBody>
          <a:bodyPr>
            <a:noAutofit/>
          </a:bodyPr>
          <a:lstStyle/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Tests in Speakers Endpoint for:</a:t>
            </a:r>
          </a:p>
          <a:p>
            <a:pPr lvl="1"/>
            <a:r>
              <a:rPr lang="en-GB" sz="2600" dirty="0">
                <a:latin typeface="Courier New" pitchFamily="49" charset="0"/>
                <a:cs typeface="Courier New" pitchFamily="49" charset="0"/>
              </a:rPr>
              <a:t>Get</a:t>
            </a:r>
          </a:p>
          <a:p>
            <a:pPr lvl="1"/>
            <a:r>
              <a:rPr lang="en-GB" sz="2600" dirty="0">
                <a:latin typeface="Courier New" pitchFamily="49" charset="0"/>
                <a:cs typeface="Courier New" pitchFamily="49" charset="0"/>
              </a:rPr>
              <a:t>Put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Test in Sessions Endpoint for: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Delete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AD394E-F677-464B-80E0-DA42259D0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4057" y="1403866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7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latin typeface="Courier New" pitchFamily="49" charset="0"/>
                <a:cs typeface="Courier New" pitchFamily="49" charset="0"/>
              </a:rPr>
              <a:t>Ready?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C7F4BF-CD36-A147-8E97-2474DB99F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2767" y="1905000"/>
            <a:ext cx="4618465" cy="346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27200</TotalTime>
  <Words>173</Words>
  <Application>Microsoft Macintosh PowerPoint</Application>
  <PresentationFormat>On-screen Show (4:3)</PresentationFormat>
  <Paragraphs>59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Courier New</vt:lpstr>
      <vt:lpstr>Office Theme</vt:lpstr>
      <vt:lpstr>Our Application Under Test</vt:lpstr>
      <vt:lpstr>PowerPoint Presentation</vt:lpstr>
      <vt:lpstr>The fun part…</vt:lpstr>
      <vt:lpstr>Up and running</vt:lpstr>
      <vt:lpstr>PowerPoint Presentation</vt:lpstr>
      <vt:lpstr>PowerPoint Presentation</vt:lpstr>
      <vt:lpstr>Testing feedback?</vt:lpstr>
      <vt:lpstr>For familiarity</vt:lpstr>
      <vt:lpstr>Ready?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461</cp:revision>
  <cp:lastPrinted>2019-05-03T11:08:26Z</cp:lastPrinted>
  <dcterms:created xsi:type="dcterms:W3CDTF">2006-08-16T00:00:00Z</dcterms:created>
  <dcterms:modified xsi:type="dcterms:W3CDTF">2019-05-19T15:50:37Z</dcterms:modified>
</cp:coreProperties>
</file>

<file path=docProps/thumbnail.jpeg>
</file>